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69C43-FFC9-48CC-6716-A8EEBE351073}"/>
              </a:ext>
            </a:extLst>
          </p:cNvPr>
          <p:cNvSpPr txBox="1"/>
          <p:nvPr/>
        </p:nvSpPr>
        <p:spPr>
          <a:xfrm>
            <a:off x="1697064" y="5312445"/>
            <a:ext cx="5455404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also a homebrew recipe for Miniconda: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miniconda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5" y="3771028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6EF5E-9480-751A-BB53-91C297F6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23263"/>
            <a:ext cx="6296873" cy="46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2334930" y="25430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33940" y="329354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074546" y="576504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212395" y="197314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8" y="36142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C4CAB-1A66-46CA-63C9-DBA28815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2504127"/>
            <a:ext cx="7523809" cy="2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5930384" y="158268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8428E-AC5B-8B0C-FB4B-0624A213F109}"/>
              </a:ext>
            </a:extLst>
          </p:cNvPr>
          <p:cNvGrpSpPr/>
          <p:nvPr/>
        </p:nvGrpSpPr>
        <p:grpSpPr>
          <a:xfrm>
            <a:off x="5000758" y="2971892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01F05A-C973-3926-B125-7E3678DA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ECD4B-901C-A26F-8627-D74F4ECC85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6DD60-D721-51C2-F354-57E0550BB982}"/>
              </a:ext>
            </a:extLst>
          </p:cNvPr>
          <p:cNvGrpSpPr/>
          <p:nvPr/>
        </p:nvGrpSpPr>
        <p:grpSpPr>
          <a:xfrm>
            <a:off x="1046996" y="334139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4BCF3F-ABE9-EDF4-993C-F231E8218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69853-852B-001A-461B-EEA9CA3748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9EEDC-2771-C600-50D3-D3CA72E6C957}"/>
              </a:ext>
            </a:extLst>
          </p:cNvPr>
          <p:cNvGrpSpPr/>
          <p:nvPr/>
        </p:nvGrpSpPr>
        <p:grpSpPr>
          <a:xfrm>
            <a:off x="8128861" y="4293200"/>
            <a:ext cx="695804" cy="658508"/>
            <a:chOff x="3966239" y="4801587"/>
            <a:chExt cx="695804" cy="6585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8CCA0-9A9C-0082-E239-0E6DFA51EC1D}"/>
                </a:ext>
              </a:extLst>
            </p:cNvPr>
            <p:cNvSpPr txBox="1"/>
            <p:nvPr/>
          </p:nvSpPr>
          <p:spPr>
            <a:xfrm>
              <a:off x="4278585" y="480158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5C20A5-52F8-4CA0-8ABD-EFCF374BE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6239" y="5094741"/>
              <a:ext cx="374579" cy="3653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4540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3835873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DF5D-0991-B7AE-3747-50490A8F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62" y="2119236"/>
            <a:ext cx="6590476" cy="3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4211194" y="258826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7149206" y="275705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27114" y="4145352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320490" y="1380572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five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046515" y="3983093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010280" y="4215574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script/executable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Email your TA with your updated </a:t>
            </a:r>
            <a:r>
              <a:rPr lang="en-US" sz="2400" b="1" dirty="0"/>
              <a:t>hello_world.py </a:t>
            </a:r>
            <a:r>
              <a:rPr lang="en-US" sz="2400" dirty="0"/>
              <a:t>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CD09-A36D-3115-B9A0-49ECD0F5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4" y="1739294"/>
            <a:ext cx="7019771" cy="3142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825531" y="2172978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3760338" y="23576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7208774" y="25698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5468072" y="41794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6863500" y="437305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82971" y="4950396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period space period slash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14084</TotalTime>
  <Words>3510</Words>
  <Application>Microsoft Office PowerPoint</Application>
  <PresentationFormat>On-screen Show (4:3)</PresentationFormat>
  <Paragraphs>459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1048</cp:revision>
  <cp:lastPrinted>2021-12-30T01:45:44Z</cp:lastPrinted>
  <dcterms:created xsi:type="dcterms:W3CDTF">2014-09-21T17:58:26Z</dcterms:created>
  <dcterms:modified xsi:type="dcterms:W3CDTF">2022-06-08T02:39:26Z</dcterms:modified>
</cp:coreProperties>
</file>